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792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546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345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079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950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8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72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311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233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03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334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1EB23-924F-48C0-9412-AE29EBB217DF}" type="datetimeFigureOut">
              <a:rPr lang="en-CA" smtClean="0"/>
              <a:t>2016-10-22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C1DCA-8D82-4607-9212-145BC43ED2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23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714" y="2657571"/>
            <a:ext cx="3028571" cy="1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59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cmtheoret@gmail.com</dc:creator>
  <cp:lastModifiedBy>cmtheoret@gmail.com</cp:lastModifiedBy>
  <cp:revision>1</cp:revision>
  <dcterms:created xsi:type="dcterms:W3CDTF">2016-10-22T14:29:06Z</dcterms:created>
  <dcterms:modified xsi:type="dcterms:W3CDTF">2016-10-22T14:29:21Z</dcterms:modified>
</cp:coreProperties>
</file>